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CB19403-621E-1243-9E68-EAA6E91AA5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DE69DDB-74EA-F34A-82C7-5AD0D32FE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83" y="-1"/>
            <a:ext cx="10301196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10-10-24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574338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ARAUCANÍA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6E27A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408190" y="8946956"/>
            <a:ext cx="4164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www.cultura.gob.cl/araucanía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42025" y="8920033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15</cp:revision>
  <dcterms:created xsi:type="dcterms:W3CDTF">2024-07-30T16:42:33Z</dcterms:created>
  <dcterms:modified xsi:type="dcterms:W3CDTF">2024-10-10T11:28:19Z</dcterms:modified>
</cp:coreProperties>
</file>